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05" r:id="rId20"/>
    <p:sldId id="295" r:id="rId21"/>
    <p:sldId id="296" r:id="rId22"/>
    <p:sldId id="300" r:id="rId23"/>
    <p:sldId id="298" r:id="rId24"/>
    <p:sldId id="278" r:id="rId25"/>
    <p:sldId id="283" r:id="rId26"/>
    <p:sldId id="306" r:id="rId27"/>
    <p:sldId id="279" r:id="rId28"/>
    <p:sldId id="282" r:id="rId29"/>
    <p:sldId id="281" r:id="rId30"/>
    <p:sldId id="284" r:id="rId31"/>
    <p:sldId id="285" r:id="rId32"/>
    <p:sldId id="286" r:id="rId33"/>
    <p:sldId id="308" r:id="rId34"/>
    <p:sldId id="290" r:id="rId35"/>
    <p:sldId id="287" r:id="rId36"/>
    <p:sldId id="288" r:id="rId37"/>
    <p:sldId id="289" r:id="rId38"/>
    <p:sldId id="291" r:id="rId39"/>
    <p:sldId id="271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05"/>
            <p14:sldId id="295"/>
            <p14:sldId id="296"/>
            <p14:sldId id="300"/>
            <p14:sldId id="298"/>
            <p14:sldId id="278"/>
            <p14:sldId id="283"/>
            <p14:sldId id="306"/>
            <p14:sldId id="279"/>
            <p14:sldId id="282"/>
            <p14:sldId id="281"/>
            <p14:sldId id="284"/>
            <p14:sldId id="285"/>
            <p14:sldId id="286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9"/>
    <p:restoredTop sz="95432"/>
  </p:normalViewPr>
  <p:slideViewPr>
    <p:cSldViewPr snapToGrid="0" snapToObjects="1">
      <p:cViewPr>
        <p:scale>
          <a:sx n="114" d="100"/>
          <a:sy n="114" d="100"/>
        </p:scale>
        <p:origin x="472" y="144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434012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66181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49" name="Arc 48"/>
          <p:cNvSpPr/>
          <p:nvPr/>
        </p:nvSpPr>
        <p:spPr>
          <a:xfrm>
            <a:off x="3718560" y="4623855"/>
            <a:ext cx="1208657" cy="1207008"/>
          </a:xfrm>
          <a:prstGeom prst="arc">
            <a:avLst>
              <a:gd name="adj1" fmla="val 16200000"/>
              <a:gd name="adj2" fmla="val 5307272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835347" y="4623855"/>
            <a:ext cx="351363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424976" y="5830863"/>
            <a:ext cx="9411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607378" y="4593982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306729" y="4879640"/>
            <a:ext cx="33025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3334410" y="5750093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3130028" y="5750093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35347" y="5830863"/>
            <a:ext cx="237882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 flipV="1">
            <a:off x="1949661" y="5781039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948267" y="5260079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 rot="16200000">
            <a:off x="2043114" y="5129122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 rot="16200000">
            <a:off x="2282951" y="5129122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 rot="16200000">
            <a:off x="2029640" y="4716533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 rot="16200000">
            <a:off x="2301558" y="4693649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197885" y="5207287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122822" y="492125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126696" y="4943618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717595" y="5214172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476949" y="5164348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 flipV="1">
            <a:off x="5553419" y="5164348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7615271" y="5126516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376164" y="5126516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555131" y="4643388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5781692" y="4461101"/>
            <a:ext cx="2860476" cy="753071"/>
            <a:chOff x="5729557" y="3362104"/>
            <a:chExt cx="2860476" cy="753071"/>
          </a:xfrm>
        </p:grpSpPr>
        <p:sp>
          <p:nvSpPr>
            <p:cNvPr id="73" name="Oval 72"/>
            <p:cNvSpPr/>
            <p:nvPr/>
          </p:nvSpPr>
          <p:spPr>
            <a:xfrm rot="16200000">
              <a:off x="5539012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74" name="Oval 73"/>
            <p:cNvSpPr/>
            <p:nvPr/>
          </p:nvSpPr>
          <p:spPr>
            <a:xfrm rot="16200000">
              <a:off x="5765239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75" name="Oval 74"/>
            <p:cNvSpPr/>
            <p:nvPr/>
          </p:nvSpPr>
          <p:spPr>
            <a:xfrm rot="16200000">
              <a:off x="5991466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76" name="Oval 75"/>
            <p:cNvSpPr/>
            <p:nvPr/>
          </p:nvSpPr>
          <p:spPr>
            <a:xfrm rot="16200000">
              <a:off x="6217693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 rot="16200000">
              <a:off x="6443920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78" name="Oval 77"/>
            <p:cNvSpPr/>
            <p:nvPr/>
          </p:nvSpPr>
          <p:spPr>
            <a:xfrm rot="16200000">
              <a:off x="6670147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79" name="Oval 78"/>
            <p:cNvSpPr/>
            <p:nvPr/>
          </p:nvSpPr>
          <p:spPr>
            <a:xfrm rot="16200000">
              <a:off x="6896374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80" name="Oval 79"/>
            <p:cNvSpPr/>
            <p:nvPr/>
          </p:nvSpPr>
          <p:spPr>
            <a:xfrm rot="16200000">
              <a:off x="7122601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81" name="Oval 80"/>
            <p:cNvSpPr/>
            <p:nvPr/>
          </p:nvSpPr>
          <p:spPr>
            <a:xfrm rot="16200000">
              <a:off x="7348828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82" name="Oval 81"/>
            <p:cNvSpPr/>
            <p:nvPr/>
          </p:nvSpPr>
          <p:spPr>
            <a:xfrm rot="16200000">
              <a:off x="7575055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83" name="Oval 82"/>
            <p:cNvSpPr/>
            <p:nvPr/>
          </p:nvSpPr>
          <p:spPr>
            <a:xfrm rot="16200000">
              <a:off x="7801282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84" name="Oval 83"/>
            <p:cNvSpPr/>
            <p:nvPr/>
          </p:nvSpPr>
          <p:spPr>
            <a:xfrm rot="16200000">
              <a:off x="8027506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118101" y="2917742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721505" y="2917742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7543" y="495200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41529" y="2549952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48594" y="492507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8594" y="358937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8594" y="2379839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54277" y="2753918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1764222" y="3787102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76974" y="3608933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8477" y="5471040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sna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5728477" y="418640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rho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695456" y="293843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zen</a:t>
            </a:r>
            <a:r>
              <a:rPr lang="en-US" i="1" dirty="0" smtClean="0"/>
              <a:t>, </a:t>
            </a:r>
            <a:r>
              <a:rPr lang="en-US" i="1" dirty="0" err="1" smtClean="0"/>
              <a:t>dpp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4988769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Oval 95"/>
          <p:cNvSpPr/>
          <p:nvPr/>
        </p:nvSpPr>
        <p:spPr>
          <a:xfrm>
            <a:off x="5395557" y="4341978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5419350" y="587745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5242976" y="5702561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5219183" y="419308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1776883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6236780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5297076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20702" y="2275122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1595774" y="227630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6060406" y="227101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81" grpId="0" animBg="1"/>
      <p:bldP spid="86" grpId="0" animBg="1"/>
      <p:bldP spid="89" grpId="0"/>
      <p:bldP spid="96" grpId="0" animBg="1"/>
      <p:bldP spid="97" grpId="0" animBg="1"/>
      <p:bldP spid="91" grpId="0" animBg="1"/>
      <p:bldP spid="80" grpId="0" animBg="1"/>
      <p:bldP spid="98" grpId="0" animBg="1"/>
      <p:bldP spid="99" grpId="0" animBg="1"/>
      <p:bldP spid="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Wild-type</a:t>
            </a:r>
          </a:p>
          <a:p>
            <a:r>
              <a:rPr lang="en-US" dirty="0" smtClean="0"/>
              <a:t>Gro loss-of-function</a:t>
            </a:r>
          </a:p>
          <a:p>
            <a:r>
              <a:rPr lang="en-US" dirty="0" smtClean="0"/>
              <a:t>Gro 2x and 4x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404411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2763338" y="388674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3338" y="275027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63336" y="502321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59078" y="543564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98295" y="5947793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95" y="5947793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345313" y="62721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082569" y="617564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26338" y="588904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011380" y="591197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02279" y="618252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361633" y="613270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5438103" y="613270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499955" y="609487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260848" y="609487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584069" y="5899578"/>
            <a:ext cx="276063" cy="276063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99544" y="5711357"/>
            <a:ext cx="8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507599" y="5905416"/>
            <a:ext cx="276063" cy="276063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690689"/>
            <a:ext cx="4597400" cy="44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5897</TotalTime>
  <Words>1046</Words>
  <Application>Microsoft Macintosh PowerPoint</Application>
  <PresentationFormat>On-screen Show (4:3)</PresentationFormat>
  <Paragraphs>346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Genomic scale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Outline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Outline</vt:lpstr>
      <vt:lpstr>PowerPoint Presentation</vt:lpstr>
      <vt:lpstr>Gro bound and 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150</cp:revision>
  <dcterms:created xsi:type="dcterms:W3CDTF">2015-11-19T02:10:34Z</dcterms:created>
  <dcterms:modified xsi:type="dcterms:W3CDTF">2015-11-23T04:38:08Z</dcterms:modified>
</cp:coreProperties>
</file>